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4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8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901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8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42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8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2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6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2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5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4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9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20A2-262D-42C2-8DA5-618A3DAEAB5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B0ECB2-C786-41BC-A394-A0ABC575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B59-4958-4066-8D21-545822FE1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Pine County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285D5-48E6-4AEA-B91B-A85263DE5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American Rescue Plan Act</a:t>
            </a:r>
          </a:p>
        </p:txBody>
      </p:sp>
    </p:spTree>
    <p:extLst>
      <p:ext uri="{BB962C8B-B14F-4D97-AF65-F5344CB8AC3E}">
        <p14:creationId xmlns:p14="http://schemas.microsoft.com/office/powerpoint/2010/main" val="371707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3296-60E8-48D8-8190-1DF7ED29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83EFC-5291-420E-B87A-F28C636FC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12630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Food distribution in conjunction with Catholic Charities and Central MN Council on Aging</a:t>
            </a:r>
          </a:p>
          <a:p>
            <a:r>
              <a:rPr lang="en-US" sz="2800" dirty="0"/>
              <a:t>Feasibility report for Sturgeon Lake stormwater infrastructure</a:t>
            </a:r>
          </a:p>
          <a:p>
            <a:r>
              <a:rPr lang="en-US" sz="2800" dirty="0"/>
              <a:t>County-wide building rehabilitation program for homeowners, rental property owners and commercial building owners to make repairs that impact health &amp; safety:</a:t>
            </a:r>
          </a:p>
          <a:p>
            <a:pPr lvl="1"/>
            <a:r>
              <a:rPr lang="en-US" sz="2600" dirty="0"/>
              <a:t>$25,000 per home</a:t>
            </a:r>
          </a:p>
          <a:p>
            <a:pPr lvl="1"/>
            <a:r>
              <a:rPr lang="en-US" sz="2600" dirty="0"/>
              <a:t>$15,000 per unit</a:t>
            </a:r>
          </a:p>
          <a:p>
            <a:pPr lvl="1"/>
            <a:r>
              <a:rPr lang="en-US" sz="2600" dirty="0"/>
              <a:t>$40,0000 per building</a:t>
            </a:r>
          </a:p>
          <a:p>
            <a:r>
              <a:rPr lang="en-US" sz="2800" dirty="0"/>
              <a:t>Expanding childcare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45567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77C6-2731-4CC6-BE0B-B88AF5E1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5DFE8-D60C-4347-A60E-ACCC373C5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4354"/>
            <a:ext cx="8915400" cy="4486868"/>
          </a:xfrm>
        </p:spPr>
        <p:txBody>
          <a:bodyPr/>
          <a:lstStyle/>
          <a:p>
            <a:r>
              <a:rPr lang="en-US" sz="2400" dirty="0"/>
              <a:t>COVID 19 caused isolation &amp; social disconnection </a:t>
            </a:r>
          </a:p>
          <a:p>
            <a:r>
              <a:rPr lang="en-US" sz="2400" dirty="0"/>
              <a:t>Increased substance abuse &amp; overdoses</a:t>
            </a:r>
          </a:p>
          <a:p>
            <a:r>
              <a:rPr lang="en-US" sz="2400" dirty="0"/>
              <a:t>Worsening of overall mental health conditions</a:t>
            </a:r>
          </a:p>
          <a:p>
            <a:r>
              <a:rPr lang="en-US" sz="2400" dirty="0"/>
              <a:t>Pine County Mental Health Coalition – addresses substance abuse in the community</a:t>
            </a:r>
          </a:p>
          <a:p>
            <a:r>
              <a:rPr lang="en-US" sz="2400" dirty="0"/>
              <a:t>Community Health Improvement Plan – identifies social-emotional curriculum for schools</a:t>
            </a:r>
          </a:p>
          <a:p>
            <a:r>
              <a:rPr lang="en-US" sz="2400" dirty="0"/>
              <a:t>Full-time Health Educator</a:t>
            </a:r>
          </a:p>
          <a:p>
            <a:r>
              <a:rPr lang="en-US" sz="2400" dirty="0"/>
              <a:t>Mini-grants to community partners for outreach &amp; connections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2790-1005-44F7-9DF0-67DEB64A2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8ECBD-A9FB-4DD1-83E2-26568F02F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77108"/>
            <a:ext cx="8915400" cy="3475893"/>
          </a:xfrm>
        </p:spPr>
        <p:txBody>
          <a:bodyPr/>
          <a:lstStyle/>
          <a:p>
            <a:r>
              <a:rPr lang="en-US" sz="2400" dirty="0"/>
              <a:t>Emergency Medical Dispatch software that integrates with current system</a:t>
            </a:r>
          </a:p>
          <a:p>
            <a:r>
              <a:rPr lang="en-US" sz="2400" dirty="0"/>
              <a:t>Specific, efficient responses</a:t>
            </a:r>
          </a:p>
          <a:p>
            <a:r>
              <a:rPr lang="en-US" sz="2400" dirty="0"/>
              <a:t>Meets statutory telephone cardiopulmonary resuscitation requirement</a:t>
            </a:r>
          </a:p>
          <a:p>
            <a:r>
              <a:rPr lang="en-US" sz="2400" dirty="0"/>
              <a:t>Includes workspace renovation for 3</a:t>
            </a:r>
            <a:r>
              <a:rPr lang="en-US" sz="2400" baseline="30000" dirty="0"/>
              <a:t>rd</a:t>
            </a:r>
            <a:r>
              <a:rPr lang="en-US" sz="2400" dirty="0"/>
              <a:t> dispatch work station</a:t>
            </a:r>
          </a:p>
          <a:p>
            <a:r>
              <a:rPr lang="en-US" sz="2400" dirty="0"/>
              <a:t>Improves communication during critical incidents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9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0CCF-B1BF-4A94-B239-0379DCEC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Probation Supervisory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60379-B87B-4856-88FD-BE308A75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9"/>
            <a:ext cx="8915400" cy="3777622"/>
          </a:xfrm>
        </p:spPr>
        <p:txBody>
          <a:bodyPr/>
          <a:lstStyle/>
          <a:p>
            <a:r>
              <a:rPr lang="en-US" sz="2400" dirty="0"/>
              <a:t>Carey Guides provide evidenced based practices to teach offenders how to make positive changes and assist staff with difficult case management issues</a:t>
            </a:r>
          </a:p>
          <a:p>
            <a:r>
              <a:rPr lang="en-US" sz="2400" dirty="0"/>
              <a:t>Short, practical, to the point and easy to use</a:t>
            </a:r>
          </a:p>
          <a:p>
            <a:r>
              <a:rPr lang="en-US" sz="2400" dirty="0"/>
              <a:t>Widespread use throughout Minnesota</a:t>
            </a:r>
          </a:p>
          <a:p>
            <a:r>
              <a:rPr lang="en-US" sz="2400" dirty="0"/>
              <a:t>Add-on feature called Tools on Devices which allows completion on smart phones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1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D2A1-7518-4907-893F-1BD3F2D9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A24FC-E240-495E-B590-475EF7723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9"/>
            <a:ext cx="8915400" cy="3777622"/>
          </a:xfrm>
        </p:spPr>
        <p:txBody>
          <a:bodyPr/>
          <a:lstStyle/>
          <a:p>
            <a:r>
              <a:rPr lang="en-US" sz="2400" dirty="0"/>
              <a:t>Economic Development Coordinator position</a:t>
            </a:r>
          </a:p>
          <a:p>
            <a:r>
              <a:rPr lang="en-US" sz="2400" dirty="0"/>
              <a:t>Request for technical assistance to address housing needs</a:t>
            </a:r>
          </a:p>
          <a:p>
            <a:r>
              <a:rPr lang="en-US" sz="2400" dirty="0"/>
              <a:t>Tourism, relocation &amp; county-wide marketing</a:t>
            </a:r>
          </a:p>
          <a:p>
            <a:r>
              <a:rPr lang="en-US" sz="2400" dirty="0"/>
              <a:t>Broadband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E6C0-E879-4694-A616-90C9984E9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Broadband Planning &amp;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72B0-4E66-4150-A2D2-5EF2E1D1B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8"/>
            <a:ext cx="8915400" cy="384070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Selecting a broadband consultant to:</a:t>
            </a:r>
          </a:p>
          <a:p>
            <a:pPr lvl="1"/>
            <a:r>
              <a:rPr lang="en-US" sz="2400" dirty="0"/>
              <a:t>Inventory, assess &amp; map current infrastructure</a:t>
            </a:r>
          </a:p>
          <a:p>
            <a:pPr lvl="1"/>
            <a:r>
              <a:rPr lang="en-US" sz="2400" dirty="0"/>
              <a:t>Improve community knowledge &amp; establish business needs</a:t>
            </a:r>
          </a:p>
          <a:p>
            <a:pPr lvl="1"/>
            <a:r>
              <a:rPr lang="en-US" sz="2400" dirty="0"/>
              <a:t>Develop options &amp; recommendations to deploy cost-effective technology through a phased approach</a:t>
            </a:r>
          </a:p>
          <a:p>
            <a:pPr lvl="1"/>
            <a:r>
              <a:rPr lang="en-US" sz="2400" dirty="0"/>
              <a:t>Identify partners, potential funding sources and create parameters to improve competitiveness</a:t>
            </a:r>
          </a:p>
          <a:p>
            <a:pPr lvl="1"/>
            <a:r>
              <a:rPr lang="en-US" sz="2400" b="1" dirty="0"/>
              <a:t>Develop and assist with implementation of broadband grant program for providers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1D47-004F-4F48-A8DD-E6EF8F4F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Pine County College Initiative	- PTCC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D156B-7731-4F52-B176-F502F08FB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Scholarship to Pine Technical &amp; Community College for tuition, fees and up to $1,000 for books, tools and supplies</a:t>
            </a:r>
          </a:p>
          <a:p>
            <a:r>
              <a:rPr lang="en-US" sz="2400" dirty="0"/>
              <a:t>Graduates </a:t>
            </a:r>
            <a:r>
              <a:rPr lang="en-US" sz="2400"/>
              <a:t>of 2020, 2021 and 2022 </a:t>
            </a:r>
            <a:r>
              <a:rPr lang="en-US" sz="2400" dirty="0"/>
              <a:t>from East Central, Hinckley-Finlayson &amp; Willow River school districts</a:t>
            </a:r>
          </a:p>
          <a:p>
            <a:r>
              <a:rPr lang="en-US" sz="2400" dirty="0"/>
              <a:t>Must enroll full-time in a technical program</a:t>
            </a:r>
          </a:p>
          <a:p>
            <a:r>
              <a:rPr lang="en-US" sz="2400" dirty="0"/>
              <a:t>Must maintain a 2.0 GPA</a:t>
            </a:r>
          </a:p>
          <a:p>
            <a:r>
              <a:rPr lang="en-US" sz="2400" dirty="0"/>
              <a:t>Must complete the Success Strategies for College &amp; Professional Development course</a:t>
            </a:r>
          </a:p>
          <a:p>
            <a:r>
              <a:rPr lang="en-US" sz="2400" dirty="0"/>
              <a:t>Must meet with advisor once a semester</a:t>
            </a:r>
          </a:p>
        </p:txBody>
      </p:sp>
    </p:spTree>
    <p:extLst>
      <p:ext uri="{BB962C8B-B14F-4D97-AF65-F5344CB8AC3E}">
        <p14:creationId xmlns:p14="http://schemas.microsoft.com/office/powerpoint/2010/main" val="329013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E7D7-7D32-4267-82B8-5A599928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WorkFast</a:t>
            </a:r>
            <a:r>
              <a:rPr lang="en-US" dirty="0"/>
              <a:t> Program - PTCC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A06C0-2FC2-4347-AACD-A7140704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Provides introductory training into the following fields:</a:t>
            </a:r>
          </a:p>
          <a:p>
            <a:pPr lvl="1"/>
            <a:r>
              <a:rPr lang="en-US" sz="2400" dirty="0"/>
              <a:t>Basic manufacturing</a:t>
            </a:r>
          </a:p>
          <a:p>
            <a:pPr lvl="1"/>
            <a:r>
              <a:rPr lang="en-US" sz="2400" dirty="0"/>
              <a:t>Intro to welding</a:t>
            </a:r>
          </a:p>
          <a:p>
            <a:pPr lvl="1"/>
            <a:r>
              <a:rPr lang="en-US" sz="2400" dirty="0"/>
              <a:t>CNA – certified nursing assistants</a:t>
            </a:r>
          </a:p>
          <a:p>
            <a:pPr lvl="1"/>
            <a:r>
              <a:rPr lang="en-US" sz="2400" dirty="0"/>
              <a:t>TMA – trained medication aide</a:t>
            </a:r>
          </a:p>
          <a:p>
            <a:pPr lvl="1"/>
            <a:r>
              <a:rPr lang="en-US" sz="2400" dirty="0"/>
              <a:t>EMR/EMT – emergency medical responder/technician</a:t>
            </a:r>
          </a:p>
          <a:p>
            <a:pPr lvl="1"/>
            <a:r>
              <a:rPr lang="en-US" sz="2400" dirty="0"/>
              <a:t>Automotive technician</a:t>
            </a:r>
          </a:p>
          <a:p>
            <a:pPr lvl="1"/>
            <a:r>
              <a:rPr lang="en-US" sz="2400" dirty="0"/>
              <a:t>Carpentry &amp; tool safety</a:t>
            </a:r>
          </a:p>
          <a:p>
            <a:pPr lvl="1"/>
            <a:r>
              <a:rPr lang="en-US" sz="2400" dirty="0"/>
              <a:t>Business computer applications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E744-A6E1-4B31-8BED-FAEC4845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Development - PTCC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3651-0678-4D89-B266-0FD8DDAE1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Provides technical assistance to businesses in high-demand areas such as:</a:t>
            </a:r>
          </a:p>
          <a:p>
            <a:pPr lvl="1"/>
            <a:r>
              <a:rPr lang="en-US" sz="2400" dirty="0"/>
              <a:t>Leadership &amp; supervision</a:t>
            </a:r>
          </a:p>
          <a:p>
            <a:pPr lvl="1"/>
            <a:r>
              <a:rPr lang="en-US" sz="2400" dirty="0"/>
              <a:t>New Hire Boot Camp</a:t>
            </a:r>
          </a:p>
          <a:p>
            <a:pPr lvl="1"/>
            <a:r>
              <a:rPr lang="en-US" sz="2400" dirty="0"/>
              <a:t>Business consulting</a:t>
            </a:r>
          </a:p>
          <a:p>
            <a:pPr lvl="1"/>
            <a:r>
              <a:rPr lang="en-US" sz="2400" dirty="0"/>
              <a:t>Mental health first aid</a:t>
            </a:r>
          </a:p>
          <a:p>
            <a:pPr lvl="1"/>
            <a:r>
              <a:rPr lang="en-US" sz="2400" dirty="0"/>
              <a:t>Incumbent worker training vouchers in manufacturing, welding &amp; construction</a:t>
            </a:r>
          </a:p>
          <a:p>
            <a:pPr lvl="1"/>
            <a:r>
              <a:rPr lang="en-US" sz="2400" dirty="0"/>
              <a:t>Mobile computer lab</a:t>
            </a:r>
          </a:p>
        </p:txBody>
      </p:sp>
    </p:spTree>
    <p:extLst>
      <p:ext uri="{BB962C8B-B14F-4D97-AF65-F5344CB8AC3E}">
        <p14:creationId xmlns:p14="http://schemas.microsoft.com/office/powerpoint/2010/main" val="15281534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</TotalTime>
  <Words>449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Franklin Gothic Medium</vt:lpstr>
      <vt:lpstr>Wingdings 3</vt:lpstr>
      <vt:lpstr>Wisp</vt:lpstr>
      <vt:lpstr>Pine County Projects</vt:lpstr>
      <vt:lpstr>Mental Health Initiative</vt:lpstr>
      <vt:lpstr>Emergency Dispatch</vt:lpstr>
      <vt:lpstr>Probation Supervisory Tools</vt:lpstr>
      <vt:lpstr>Economic Development</vt:lpstr>
      <vt:lpstr>Broadband Planning &amp; Grants</vt:lpstr>
      <vt:lpstr>Pine County College Initiative - PTCC</vt:lpstr>
      <vt:lpstr>WorkFast Program - PTCC</vt:lpstr>
      <vt:lpstr>Business Development - PTCC</vt:lpstr>
      <vt:lpstr>Other: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Rescue Plan Act</dc:title>
  <dc:creator>Lezlie Sauter</dc:creator>
  <cp:lastModifiedBy>Lezlie Sauter</cp:lastModifiedBy>
  <cp:revision>12</cp:revision>
  <dcterms:created xsi:type="dcterms:W3CDTF">2021-07-26T18:19:44Z</dcterms:created>
  <dcterms:modified xsi:type="dcterms:W3CDTF">2021-07-26T20:23:53Z</dcterms:modified>
</cp:coreProperties>
</file>